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9" r:id="rId2"/>
    <p:sldId id="355" r:id="rId3"/>
    <p:sldId id="323" r:id="rId4"/>
    <p:sldId id="324" r:id="rId5"/>
    <p:sldId id="325" r:id="rId6"/>
    <p:sldId id="332" r:id="rId7"/>
    <p:sldId id="326" r:id="rId8"/>
    <p:sldId id="329" r:id="rId9"/>
    <p:sldId id="333" r:id="rId10"/>
    <p:sldId id="334" r:id="rId11"/>
    <p:sldId id="339" r:id="rId12"/>
    <p:sldId id="336" r:id="rId13"/>
    <p:sldId id="340" r:id="rId14"/>
    <p:sldId id="330" r:id="rId15"/>
    <p:sldId id="331" r:id="rId16"/>
    <p:sldId id="341" r:id="rId17"/>
    <p:sldId id="345" r:id="rId18"/>
    <p:sldId id="346" r:id="rId19"/>
    <p:sldId id="347" r:id="rId20"/>
    <p:sldId id="342" r:id="rId21"/>
    <p:sldId id="343" r:id="rId22"/>
    <p:sldId id="348" r:id="rId23"/>
    <p:sldId id="349" r:id="rId24"/>
    <p:sldId id="350" r:id="rId25"/>
    <p:sldId id="344" r:id="rId26"/>
    <p:sldId id="351" r:id="rId27"/>
    <p:sldId id="352" r:id="rId28"/>
    <p:sldId id="353" r:id="rId29"/>
    <p:sldId id="354" r:id="rId30"/>
    <p:sldId id="327" r:id="rId31"/>
    <p:sldId id="314" r:id="rId32"/>
  </p:sldIdLst>
  <p:sldSz cx="12192000" cy="6858000"/>
  <p:notesSz cx="6797675" cy="9926638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Playfair Display Black" panose="020B0604020202020204" charset="0"/>
      <p:bold r:id="rId39"/>
    </p:embeddedFont>
    <p:embeddedFont>
      <p:font typeface="FreightSans Pro Medium" panose="020B0604020202020204" charset="0"/>
      <p:regular r:id="rId40"/>
    </p:embeddedFont>
    <p:embeddedFont>
      <p:font typeface="FreightSans Pro Light" panose="020B0604020202020204" charset="0"/>
      <p:regular r:id="rId41"/>
      <p:italic r:id="rId42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E2289F58-BF3C-4BE6-8AC2-D1679EC92D6E}">
          <p14:sldIdLst>
            <p14:sldId id="279"/>
            <p14:sldId id="355"/>
            <p14:sldId id="323"/>
            <p14:sldId id="324"/>
            <p14:sldId id="325"/>
            <p14:sldId id="332"/>
            <p14:sldId id="326"/>
            <p14:sldId id="329"/>
            <p14:sldId id="333"/>
            <p14:sldId id="334"/>
            <p14:sldId id="339"/>
            <p14:sldId id="336"/>
            <p14:sldId id="340"/>
            <p14:sldId id="330"/>
            <p14:sldId id="331"/>
            <p14:sldId id="341"/>
            <p14:sldId id="345"/>
            <p14:sldId id="346"/>
            <p14:sldId id="347"/>
            <p14:sldId id="342"/>
            <p14:sldId id="343"/>
            <p14:sldId id="348"/>
            <p14:sldId id="349"/>
            <p14:sldId id="350"/>
            <p14:sldId id="344"/>
            <p14:sldId id="351"/>
            <p14:sldId id="352"/>
            <p14:sldId id="353"/>
            <p14:sldId id="354"/>
            <p14:sldId id="327"/>
            <p14:sldId id="314"/>
          </p14:sldIdLst>
        </p14:section>
        <p14:section name="Extrasidor" id="{7CC561CC-0900-4CE5-A543-6CCC17FE0412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1" autoAdjust="0"/>
    <p:restoredTop sz="93059" autoAdjust="0"/>
  </p:normalViewPr>
  <p:slideViewPr>
    <p:cSldViewPr snapToGrid="0">
      <p:cViewPr>
        <p:scale>
          <a:sx n="70" d="100"/>
          <a:sy n="70" d="100"/>
        </p:scale>
        <p:origin x="-656" y="-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5C3F6-6A9C-4943-9322-54C21E01E1DC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03179-8C4E-45BF-A827-73F8190749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82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08FE7-D595-4BCF-A17C-7C6523673F5D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030F-68D2-4862-85AB-6415858E4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09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6097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21305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rtn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1238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jä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5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g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0747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6539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F29ABAD1-606C-49CC-9C0E-A73E06B44BCA}"/>
              </a:ext>
            </a:extLst>
          </p:cNvPr>
          <p:cNvSpPr/>
          <p:nvPr userDrawn="1"/>
        </p:nvSpPr>
        <p:spPr>
          <a:xfrm>
            <a:off x="241300" y="5854700"/>
            <a:ext cx="1701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spel&#10;&#10;Automatiskt genererad beskrivning">
            <a:extLst>
              <a:ext uri="{FF2B5EF4-FFF2-40B4-BE49-F238E27FC236}">
                <a16:creationId xmlns:a16="http://schemas.microsoft.com/office/drawing/2014/main" xmlns="" id="{BAB966DB-DC8B-45A4-A7D5-2A44702BE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972839"/>
            <a:ext cx="6146800" cy="20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737377" y="6349156"/>
            <a:ext cx="612000" cy="216000"/>
          </a:xfrm>
          <a:prstGeom prst="rect">
            <a:avLst/>
          </a:prstGeom>
        </p:spPr>
        <p:txBody>
          <a:bodyPr/>
          <a:lstStyle/>
          <a:p>
            <a:fld id="{ECDFBC87-0411-4627-8688-1CBB0548BE2D}" type="datetime1">
              <a:rPr lang="sv-SE" smtClean="0"/>
              <a:t>2021-03-31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65779" y="6349155"/>
            <a:ext cx="1188000" cy="216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2559503" y="6349156"/>
            <a:ext cx="360000" cy="216000"/>
          </a:xfrm>
          <a:prstGeom prst="rect">
            <a:avLst/>
          </a:prstGeo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520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7401320E-E1B9-43FD-B482-EFBC14B2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C4FCB1A0-7F5B-4855-A81B-CC3F51104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AB7E1197-7B43-4952-ACEC-48472A8DE6B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865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3" r:id="rId6"/>
    <p:sldLayoutId id="2147483655" r:id="rId7"/>
    <p:sldLayoutId id="2147483665" r:id="rId8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spcAft>
          <a:spcPts val="1800"/>
        </a:spcAft>
        <a:buNone/>
        <a:defRPr sz="4400" kern="1200">
          <a:solidFill>
            <a:schemeClr val="tx1"/>
          </a:solidFill>
          <a:latin typeface="Playfair Display Black" panose="00000A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Utlägg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32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Markera Kvittot som du sparat ner på din dator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50" y="737953"/>
            <a:ext cx="9720000" cy="350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56" y="802235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61" y="1275777"/>
            <a:ext cx="67151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0"/>
          <a:stretch/>
        </p:blipFill>
        <p:spPr bwMode="auto">
          <a:xfrm>
            <a:off x="4060834" y="4875169"/>
            <a:ext cx="1095375" cy="1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75" y="3384990"/>
            <a:ext cx="638177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562955" y="3336090"/>
            <a:ext cx="1343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80 kr</a:t>
            </a:r>
            <a:endParaRPr lang="sv-SE" sz="1000" dirty="0"/>
          </a:p>
        </p:txBody>
      </p:sp>
      <p:sp>
        <p:nvSpPr>
          <p:cNvPr id="11" name="Rektangel 10"/>
          <p:cNvSpPr/>
          <p:nvPr/>
        </p:nvSpPr>
        <p:spPr>
          <a:xfrm>
            <a:off x="4129876" y="3366843"/>
            <a:ext cx="4896000" cy="1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0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Öppna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50" y="737953"/>
            <a:ext cx="9720000" cy="350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56" y="802235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61" y="1275777"/>
            <a:ext cx="67151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0"/>
          <a:stretch/>
        </p:blipFill>
        <p:spPr bwMode="auto">
          <a:xfrm>
            <a:off x="4060834" y="4875169"/>
            <a:ext cx="1095375" cy="1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75" y="3384990"/>
            <a:ext cx="638177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562955" y="3336090"/>
            <a:ext cx="1343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80 kr</a:t>
            </a:r>
            <a:endParaRPr lang="sv-SE" sz="1000" dirty="0"/>
          </a:p>
        </p:txBody>
      </p:sp>
      <p:sp>
        <p:nvSpPr>
          <p:cNvPr id="12" name="Rektangel 11"/>
          <p:cNvSpPr/>
          <p:nvPr/>
        </p:nvSpPr>
        <p:spPr>
          <a:xfrm>
            <a:off x="7404636" y="5102942"/>
            <a:ext cx="756000" cy="21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97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Kvittot är nu bifogat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50" y="737953"/>
            <a:ext cx="9720000" cy="350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56" y="802235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932" y="1785964"/>
            <a:ext cx="5238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9775720" y="1783487"/>
            <a:ext cx="648000" cy="23291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63" y="793182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3468425" y="802235"/>
            <a:ext cx="324000" cy="23291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59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Ny rad om du har fler utlägg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50" y="737953"/>
            <a:ext cx="9720000" cy="350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56" y="802235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932" y="1785964"/>
            <a:ext cx="5238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509905" y="2611612"/>
            <a:ext cx="612000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57" y="793182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Välj datum i kalendern samma datum som kvittot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43" y="744767"/>
            <a:ext cx="93154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94" y="811620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51" y="793182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405"/>
          <a:stretch/>
        </p:blipFill>
        <p:spPr bwMode="auto">
          <a:xfrm>
            <a:off x="9533268" y="1765149"/>
            <a:ext cx="485775" cy="22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826" y="1763711"/>
            <a:ext cx="36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6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Välj </a:t>
            </a:r>
            <a:r>
              <a:rPr lang="sv-SE" sz="2000" dirty="0" smtClean="0"/>
              <a:t>Kostnadsslag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01" y="738364"/>
            <a:ext cx="9720000" cy="38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1" y="831100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57" y="811288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405"/>
          <a:stretch/>
        </p:blipFill>
        <p:spPr bwMode="auto">
          <a:xfrm>
            <a:off x="9904441" y="1819467"/>
            <a:ext cx="485775" cy="22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681" y="1827082"/>
            <a:ext cx="36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2777325" y="3181951"/>
            <a:ext cx="3060000" cy="144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76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Skriv in Belopp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77" y="746173"/>
            <a:ext cx="9720000" cy="418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33" y="825969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7221496" y="2060381"/>
            <a:ext cx="767751" cy="252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57" y="811288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405"/>
          <a:stretch/>
        </p:blipFill>
        <p:spPr bwMode="auto">
          <a:xfrm>
            <a:off x="9904441" y="1819467"/>
            <a:ext cx="485775" cy="22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363" y="1827082"/>
            <a:ext cx="36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4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bifogasymbolen som finns under Kvitto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77" y="746173"/>
            <a:ext cx="9720000" cy="418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33" y="825969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9801601" y="2096593"/>
            <a:ext cx="648000" cy="252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57" y="811288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405"/>
          <a:stretch/>
        </p:blipFill>
        <p:spPr bwMode="auto">
          <a:xfrm>
            <a:off x="9904441" y="1819467"/>
            <a:ext cx="485775" cy="22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363" y="1827082"/>
            <a:ext cx="36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Markera Kvittot som du sparat ner på din dator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77" y="746173"/>
            <a:ext cx="9720000" cy="418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33" y="825969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57" y="811288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405"/>
          <a:stretch/>
        </p:blipFill>
        <p:spPr bwMode="auto">
          <a:xfrm>
            <a:off x="9904441" y="1819467"/>
            <a:ext cx="485775" cy="22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363" y="1827082"/>
            <a:ext cx="36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61" y="1275777"/>
            <a:ext cx="67151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4129876" y="3376039"/>
            <a:ext cx="4896000" cy="1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6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Öppna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77" y="746173"/>
            <a:ext cx="9720000" cy="418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33" y="825969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57" y="811288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405"/>
          <a:stretch/>
        </p:blipFill>
        <p:spPr bwMode="auto">
          <a:xfrm>
            <a:off x="9904441" y="1819467"/>
            <a:ext cx="485775" cy="22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363" y="1827082"/>
            <a:ext cx="36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61" y="1275777"/>
            <a:ext cx="67151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7404636" y="5102942"/>
            <a:ext cx="756000" cy="21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03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70" y="767503"/>
            <a:ext cx="5048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smtClean="0"/>
              <a:t>Logga in i Heroma</a:t>
            </a:r>
            <a:r>
              <a:rPr lang="sv-SE" smtClean="0"/>
              <a:t/>
            </a:r>
            <a:br>
              <a:rPr lang="sv-SE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93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Skriv en Notering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98" y="738493"/>
            <a:ext cx="9720000" cy="369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7083172" y="2232061"/>
            <a:ext cx="2501661" cy="186330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4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Kontrollera momsen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36" y="738817"/>
            <a:ext cx="9720000" cy="36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10" y="831548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682282" y="1784294"/>
            <a:ext cx="720000" cy="57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4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Resultatet räknas ut automatiskt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36" y="738817"/>
            <a:ext cx="9720000" cy="36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10" y="831548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425763" y="3246049"/>
            <a:ext cx="1924020" cy="103624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47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Totalsumman räknas ut automatiskt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36" y="738817"/>
            <a:ext cx="9720000" cy="36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10" y="831548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3459889" y="3246049"/>
            <a:ext cx="1075897" cy="900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47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fliken Sammanställning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36" y="738817"/>
            <a:ext cx="9720000" cy="36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10" y="831548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2148997" y="1101269"/>
            <a:ext cx="965396" cy="22053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54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Ändamål/beskrivning är obligatoriskt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1"/>
          <a:stretch/>
        </p:blipFill>
        <p:spPr bwMode="auto">
          <a:xfrm>
            <a:off x="1372895" y="737171"/>
            <a:ext cx="9720000" cy="34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44" y="793263"/>
            <a:ext cx="92612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38" y="2099722"/>
            <a:ext cx="1295400" cy="5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4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Ange ändamål/beskrivning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9"/>
          <a:stretch/>
        </p:blipFill>
        <p:spPr bwMode="auto">
          <a:xfrm>
            <a:off x="1366315" y="743326"/>
            <a:ext cx="9720000" cy="332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77" y="776700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73" y="208247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1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Kontrollera ärendet innan du sparar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9"/>
          <a:stretch/>
        </p:blipFill>
        <p:spPr bwMode="auto">
          <a:xfrm>
            <a:off x="1366315" y="743326"/>
            <a:ext cx="9720000" cy="332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77" y="776700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73" y="208247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kbent triangel 11"/>
          <p:cNvSpPr/>
          <p:nvPr/>
        </p:nvSpPr>
        <p:spPr>
          <a:xfrm>
            <a:off x="3281908" y="1054846"/>
            <a:ext cx="5002013" cy="37338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OBS</a:t>
            </a:r>
            <a:r>
              <a:rPr lang="sv-SE" b="1" dirty="0" smtClean="0">
                <a:solidFill>
                  <a:schemeClr val="tx1"/>
                </a:solidFill>
              </a:rPr>
              <a:t>!</a:t>
            </a:r>
          </a:p>
          <a:p>
            <a:pPr algn="ctr"/>
            <a:endParaRPr lang="sv-SE" b="1" smtClean="0">
              <a:solidFill>
                <a:schemeClr val="tx1"/>
              </a:solidFill>
            </a:endParaRPr>
          </a:p>
          <a:p>
            <a:pPr algn="ctr"/>
            <a:r>
              <a:rPr lang="sv-SE" b="1" smtClean="0">
                <a:solidFill>
                  <a:schemeClr val="tx1"/>
                </a:solidFill>
              </a:rPr>
              <a:t>En </a:t>
            </a:r>
            <a:r>
              <a:rPr lang="sv-SE" b="1" dirty="0">
                <a:solidFill>
                  <a:schemeClr val="tx1"/>
                </a:solidFill>
              </a:rPr>
              <a:t>sparad Reseräkning genererar ett verifikationsid och går ej att ta bort ur systemet.</a:t>
            </a:r>
          </a:p>
          <a:p>
            <a:pPr algn="ctr"/>
            <a:endParaRPr lang="sv-SE" dirty="0" smtClean="0"/>
          </a:p>
          <a:p>
            <a:pPr algn="ctr"/>
            <a:endParaRPr lang="sv-SE" dirty="0"/>
          </a:p>
          <a:p>
            <a:pPr algn="ctr"/>
            <a:endParaRPr lang="sv-SE" dirty="0" smtClean="0"/>
          </a:p>
          <a:p>
            <a:pPr algn="ctr"/>
            <a:endParaRPr lang="sv-SE" dirty="0"/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144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Spara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9"/>
          <a:stretch/>
        </p:blipFill>
        <p:spPr bwMode="auto">
          <a:xfrm>
            <a:off x="1366315" y="743326"/>
            <a:ext cx="9720000" cy="332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77" y="776700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73" y="208247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1660106" y="5380355"/>
            <a:ext cx="1116000" cy="144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71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Skicka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9"/>
          <a:stretch/>
        </p:blipFill>
        <p:spPr bwMode="auto">
          <a:xfrm>
            <a:off x="1366315" y="743326"/>
            <a:ext cx="9720000" cy="332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77" y="776700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73" y="208247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1660106" y="5380355"/>
            <a:ext cx="1116000" cy="144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55" y="2036207"/>
            <a:ext cx="36195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5960205" y="3262775"/>
            <a:ext cx="839638" cy="26741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08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17" y="782812"/>
            <a:ext cx="9720000" cy="446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1419870" y="2910628"/>
            <a:ext cx="2160000" cy="46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Resor &amp; Utlägg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18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Ärendet har nu fått ett Verifikationsid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02" y="4992985"/>
            <a:ext cx="9720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39" y="765555"/>
            <a:ext cx="9720000" cy="374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78" y="793281"/>
            <a:ext cx="97550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79" y="2239928"/>
            <a:ext cx="129413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406202" y="2492726"/>
            <a:ext cx="1250830" cy="14411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2741305" y="818854"/>
            <a:ext cx="483079" cy="21907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Vänster 4"/>
          <p:cNvSpPr/>
          <p:nvPr/>
        </p:nvSpPr>
        <p:spPr>
          <a:xfrm>
            <a:off x="5812324" y="916871"/>
            <a:ext cx="5278831" cy="33020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</a:t>
            </a:r>
            <a:r>
              <a:rPr lang="sv-SE" dirty="0" smtClean="0"/>
              <a:t>erifikationsid skrivs på det fysiska kvittot.</a:t>
            </a:r>
          </a:p>
          <a:p>
            <a:pPr algn="ctr"/>
            <a:r>
              <a:rPr lang="sv-SE" dirty="0" smtClean="0"/>
              <a:t> </a:t>
            </a:r>
          </a:p>
          <a:p>
            <a:pPr algn="ctr"/>
            <a:r>
              <a:rPr lang="sv-SE" dirty="0" smtClean="0"/>
              <a:t>Kvittot sparas i en arkivlåda som finns på din enhet hos din chef/assistent/reception.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17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0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20" y="783284"/>
            <a:ext cx="9720000" cy="442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1459457" y="3369890"/>
            <a:ext cx="2124000" cy="2455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Registrera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17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2"/>
          <a:stretch/>
        </p:blipFill>
        <p:spPr bwMode="auto">
          <a:xfrm>
            <a:off x="1385378" y="809625"/>
            <a:ext cx="9720262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2"/>
          <p:cNvCxnSpPr/>
          <p:nvPr/>
        </p:nvCxnSpPr>
        <p:spPr>
          <a:xfrm flipV="1">
            <a:off x="4156949" y="2156618"/>
            <a:ext cx="3049609" cy="27710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4256625" y="4253942"/>
            <a:ext cx="3493233" cy="3979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Utlägg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17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Välj datum i kalendern samma datum som på kvittot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56" y="740890"/>
            <a:ext cx="9720000" cy="350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81" y="803642"/>
            <a:ext cx="9537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6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Välj Kostnadsslag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17" y="740335"/>
            <a:ext cx="9720000" cy="36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66" y="794821"/>
            <a:ext cx="84197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2780913" y="2150475"/>
            <a:ext cx="3060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17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Skriv in Belopp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50" y="737953"/>
            <a:ext cx="9720000" cy="350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56" y="802235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7204668" y="1783487"/>
            <a:ext cx="741872" cy="23291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76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bifogasymbolen som finns under Kvitto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50" y="737953"/>
            <a:ext cx="9720000" cy="350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56" y="802235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9775720" y="1783487"/>
            <a:ext cx="648000" cy="23291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04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176</Words>
  <Application>Microsoft Office PowerPoint</Application>
  <PresentationFormat>Anpassad</PresentationFormat>
  <Paragraphs>41</Paragraphs>
  <Slides>31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7" baseType="lpstr">
      <vt:lpstr>Arial</vt:lpstr>
      <vt:lpstr>Calibri</vt:lpstr>
      <vt:lpstr>Playfair Display Black</vt:lpstr>
      <vt:lpstr>FreightSans Pro Medium</vt:lpstr>
      <vt:lpstr>FreightSans Pro Light</vt:lpstr>
      <vt:lpstr>Office-tema</vt:lpstr>
      <vt:lpstr>Utlägg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Patrik Fjellström (Telge)</dc:creator>
  <cp:lastModifiedBy>Mia Tuhkasaari</cp:lastModifiedBy>
  <cp:revision>132</cp:revision>
  <cp:lastPrinted>2020-10-13T12:24:30Z</cp:lastPrinted>
  <dcterms:created xsi:type="dcterms:W3CDTF">2020-09-21T09:23:02Z</dcterms:created>
  <dcterms:modified xsi:type="dcterms:W3CDTF">2021-03-31T13:29:48Z</dcterms:modified>
</cp:coreProperties>
</file>