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9" r:id="rId2"/>
    <p:sldId id="295" r:id="rId3"/>
    <p:sldId id="317" r:id="rId4"/>
    <p:sldId id="316" r:id="rId5"/>
    <p:sldId id="297" r:id="rId6"/>
    <p:sldId id="320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22" r:id="rId17"/>
    <p:sldId id="355" r:id="rId18"/>
    <p:sldId id="356" r:id="rId19"/>
    <p:sldId id="362" r:id="rId20"/>
    <p:sldId id="357" r:id="rId21"/>
    <p:sldId id="358" r:id="rId22"/>
    <p:sldId id="363" r:id="rId23"/>
    <p:sldId id="359" r:id="rId24"/>
    <p:sldId id="369" r:id="rId25"/>
    <p:sldId id="360" r:id="rId26"/>
    <p:sldId id="361" r:id="rId27"/>
    <p:sldId id="364" r:id="rId28"/>
    <p:sldId id="370" r:id="rId29"/>
    <p:sldId id="371" r:id="rId30"/>
    <p:sldId id="368" r:id="rId31"/>
    <p:sldId id="372" r:id="rId32"/>
    <p:sldId id="373" r:id="rId33"/>
    <p:sldId id="374" r:id="rId34"/>
    <p:sldId id="375" r:id="rId35"/>
    <p:sldId id="366" r:id="rId36"/>
    <p:sldId id="314" r:id="rId37"/>
  </p:sldIdLst>
  <p:sldSz cx="12192000" cy="6858000"/>
  <p:notesSz cx="6797675" cy="9926638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Playfair Display Black" panose="00000A00000000000000" pitchFamily="50" charset="0"/>
      <p:bold r:id="rId44"/>
    </p:embeddedFont>
    <p:embeddedFont>
      <p:font typeface="FreightSans Pro Light" panose="020B0604020202020204" charset="0"/>
      <p:regular r:id="rId45"/>
      <p:italic r:id="rId46"/>
    </p:embeddedFont>
    <p:embeddedFont>
      <p:font typeface="FreightSans Pro Medium" panose="020B0604020202020204" charset="0"/>
      <p:regular r:id="rId4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2289F58-BF3C-4BE6-8AC2-D1679EC92D6E}">
          <p14:sldIdLst>
            <p14:sldId id="279"/>
            <p14:sldId id="295"/>
            <p14:sldId id="317"/>
            <p14:sldId id="316"/>
            <p14:sldId id="297"/>
            <p14:sldId id="320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2"/>
            <p14:sldId id="355"/>
            <p14:sldId id="356"/>
            <p14:sldId id="362"/>
            <p14:sldId id="357"/>
            <p14:sldId id="358"/>
            <p14:sldId id="363"/>
            <p14:sldId id="359"/>
            <p14:sldId id="369"/>
            <p14:sldId id="360"/>
            <p14:sldId id="361"/>
            <p14:sldId id="364"/>
            <p14:sldId id="370"/>
            <p14:sldId id="371"/>
            <p14:sldId id="368"/>
            <p14:sldId id="372"/>
            <p14:sldId id="373"/>
            <p14:sldId id="374"/>
            <p14:sldId id="375"/>
            <p14:sldId id="366"/>
            <p14:sldId id="314"/>
          </p14:sldIdLst>
        </p14:section>
        <p14:section name="Extrasidor" id="{7CC561CC-0900-4CE5-A543-6CCC17FE0412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1" autoAdjust="0"/>
    <p:restoredTop sz="93059" autoAdjust="0"/>
  </p:normalViewPr>
  <p:slideViewPr>
    <p:cSldViewPr snapToGrid="0">
      <p:cViewPr>
        <p:scale>
          <a:sx n="70" d="100"/>
          <a:sy n="70" d="100"/>
        </p:scale>
        <p:origin x="-656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C3F6-6A9C-4943-9322-54C21E01E1DC}" type="datetimeFigureOut">
              <a:rPr lang="sv-SE" smtClean="0"/>
              <a:t>2021-10-05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3179-8C4E-45BF-A827-73F8190749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82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8FE7-D595-4BCF-A17C-7C6523673F5D}" type="datetimeFigureOut">
              <a:rPr lang="sv-SE" smtClean="0"/>
              <a:t>2021-10-05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030F-68D2-4862-85AB-6415858E4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9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097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30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rtn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1238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jä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5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g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747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539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="" xmlns:a16="http://schemas.microsoft.com/office/drawing/2014/main" id="{F29ABAD1-606C-49CC-9C0E-A73E06B44BCA}"/>
              </a:ext>
            </a:extLst>
          </p:cNvPr>
          <p:cNvSpPr/>
          <p:nvPr userDrawn="1"/>
        </p:nvSpPr>
        <p:spPr>
          <a:xfrm>
            <a:off x="241300" y="5854700"/>
            <a:ext cx="170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spel&#10;&#10;Automatiskt genererad beskrivning">
            <a:extLst>
              <a:ext uri="{FF2B5EF4-FFF2-40B4-BE49-F238E27FC236}">
                <a16:creationId xmlns="" xmlns:a16="http://schemas.microsoft.com/office/drawing/2014/main" id="{BAB966DB-DC8B-45A4-A7D5-2A44702BE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72839"/>
            <a:ext cx="6146800" cy="20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737377" y="6349156"/>
            <a:ext cx="612000" cy="216000"/>
          </a:xfrm>
          <a:prstGeom prst="rect">
            <a:avLst/>
          </a:prstGeom>
        </p:spPr>
        <p:txBody>
          <a:bodyPr/>
          <a:lstStyle/>
          <a:p>
            <a:fld id="{ECDFBC87-0411-4627-8688-1CBB0548BE2D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65779" y="6349155"/>
            <a:ext cx="1188000" cy="216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2559503" y="6349156"/>
            <a:ext cx="360000" cy="216000"/>
          </a:xfrm>
          <a:prstGeom prst="rect">
            <a:avLst/>
          </a:prstGeo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2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7401320E-E1B9-43FD-B482-EFBC14B2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C4FCB1A0-7F5B-4855-A81B-CC3F5110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="" xmlns:a16="http://schemas.microsoft.com/office/drawing/2014/main" id="{AB7E1197-7B43-4952-ACEC-48472A8DE6B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865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3" r:id="rId6"/>
    <p:sldLayoutId id="2147483655" r:id="rId7"/>
    <p:sldLayoutId id="2147483665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4400" kern="1200">
          <a:solidFill>
            <a:schemeClr val="tx1"/>
          </a:solidFill>
          <a:latin typeface="Playfair Display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Kilometerersättning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2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ktangel 32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8"/>
          <a:stretch/>
        </p:blipFill>
        <p:spPr bwMode="auto">
          <a:xfrm>
            <a:off x="1380454" y="1350451"/>
            <a:ext cx="9320742" cy="3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antal kilometer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23388" r="77035" b="55293"/>
          <a:stretch/>
        </p:blipFill>
        <p:spPr bwMode="auto">
          <a:xfrm>
            <a:off x="2435360" y="2372044"/>
            <a:ext cx="1195057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3" y="1648332"/>
            <a:ext cx="7452000" cy="17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3698161" y="2319472"/>
            <a:ext cx="1054888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3" y="1657385"/>
            <a:ext cx="7452000" cy="17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4790572" y="2352682"/>
            <a:ext cx="931198" cy="19034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/>
          <a:stretch/>
        </p:blipFill>
        <p:spPr bwMode="auto">
          <a:xfrm>
            <a:off x="1377206" y="726551"/>
            <a:ext cx="9714195" cy="38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>
          <a:xfrm>
            <a:off x="5598604" y="2308918"/>
            <a:ext cx="429277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0018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2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ktangel 35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Ny rad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3698161" y="2319472"/>
            <a:ext cx="1054888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4790572" y="2352682"/>
            <a:ext cx="931198" cy="19034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ktangel 28"/>
          <p:cNvSpPr/>
          <p:nvPr/>
        </p:nvSpPr>
        <p:spPr>
          <a:xfrm>
            <a:off x="5598604" y="2308918"/>
            <a:ext cx="429277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5" y="734925"/>
            <a:ext cx="9720000" cy="38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ktangel 30"/>
          <p:cNvSpPr/>
          <p:nvPr/>
        </p:nvSpPr>
        <p:spPr>
          <a:xfrm>
            <a:off x="1542908" y="3090194"/>
            <a:ext cx="576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9071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ktangel 35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datum i kalendern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" b="2420"/>
          <a:stretch/>
        </p:blipFill>
        <p:spPr bwMode="auto">
          <a:xfrm>
            <a:off x="1380199" y="730582"/>
            <a:ext cx="9665937" cy="40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/>
        </p:blipFill>
        <p:spPr bwMode="auto">
          <a:xfrm>
            <a:off x="1403802" y="1606005"/>
            <a:ext cx="7414211" cy="31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0018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2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ktangel 33"/>
          <p:cNvSpPr/>
          <p:nvPr/>
        </p:nvSpPr>
        <p:spPr>
          <a:xfrm>
            <a:off x="1380454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4"/>
          <a:stretch/>
        </p:blipFill>
        <p:spPr bwMode="auto">
          <a:xfrm>
            <a:off x="1386090" y="735605"/>
            <a:ext cx="9714364" cy="33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avreseort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46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9071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"/>
          <a:stretch/>
        </p:blipFill>
        <p:spPr bwMode="auto">
          <a:xfrm>
            <a:off x="1402938" y="1342018"/>
            <a:ext cx="7428274" cy="3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>
          <a:xfrm>
            <a:off x="3752479" y="2274207"/>
            <a:ext cx="972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32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ankomstort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/>
        </p:blipFill>
        <p:spPr bwMode="auto">
          <a:xfrm>
            <a:off x="1403802" y="1606005"/>
            <a:ext cx="7414211" cy="31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0"/>
          <a:stretch/>
        </p:blipFill>
        <p:spPr bwMode="auto">
          <a:xfrm>
            <a:off x="1371146" y="730582"/>
            <a:ext cx="9720000" cy="40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0018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"/>
          <a:stretch/>
        </p:blipFill>
        <p:spPr bwMode="auto">
          <a:xfrm>
            <a:off x="1407898" y="1599178"/>
            <a:ext cx="7428274" cy="3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15" y="2526494"/>
            <a:ext cx="54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ktangel 34"/>
          <p:cNvSpPr/>
          <p:nvPr/>
        </p:nvSpPr>
        <p:spPr>
          <a:xfrm>
            <a:off x="4775468" y="2527691"/>
            <a:ext cx="1008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1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ktangel 37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antal kilometer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/>
        </p:blipFill>
        <p:spPr bwMode="auto">
          <a:xfrm>
            <a:off x="1403802" y="1606005"/>
            <a:ext cx="7414211" cy="31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0018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"/>
          <a:stretch/>
        </p:blipFill>
        <p:spPr bwMode="auto">
          <a:xfrm>
            <a:off x="1407898" y="1599178"/>
            <a:ext cx="7428274" cy="313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15" y="2526494"/>
            <a:ext cx="540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ktangel 34"/>
          <p:cNvSpPr/>
          <p:nvPr/>
        </p:nvSpPr>
        <p:spPr>
          <a:xfrm>
            <a:off x="4775468" y="2527691"/>
            <a:ext cx="1008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"/>
          <a:stretch/>
        </p:blipFill>
        <p:spPr bwMode="auto">
          <a:xfrm>
            <a:off x="1371146" y="739635"/>
            <a:ext cx="9720000" cy="406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9071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64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ktangel 35"/>
          <p:cNvSpPr/>
          <p:nvPr/>
        </p:nvSpPr>
        <p:spPr>
          <a:xfrm>
            <a:off x="5778990" y="2533272"/>
            <a:ext cx="268825" cy="2375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15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Beräkna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ktangel 24"/>
          <p:cNvSpPr/>
          <p:nvPr/>
        </p:nvSpPr>
        <p:spPr>
          <a:xfrm>
            <a:off x="1463579" y="5141224"/>
            <a:ext cx="1188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46" y="739635"/>
            <a:ext cx="9720000" cy="410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9071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58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4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Resultatet räknas fram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5" y="740628"/>
            <a:ext cx="9720000" cy="40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70" y="1111390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1436550" y="3684359"/>
            <a:ext cx="3360265" cy="83185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Vänster 1"/>
          <p:cNvSpPr/>
          <p:nvPr/>
        </p:nvSpPr>
        <p:spPr>
          <a:xfrm>
            <a:off x="4929452" y="2779401"/>
            <a:ext cx="6161949" cy="26335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smtClean="0"/>
          </a:p>
          <a:p>
            <a:pPr algn="ctr"/>
            <a:r>
              <a:rPr lang="sv-SE" dirty="0" smtClean="0"/>
              <a:t>Ersättning per </a:t>
            </a:r>
            <a:r>
              <a:rPr lang="sv-SE" dirty="0"/>
              <a:t>kilometer</a:t>
            </a:r>
          </a:p>
          <a:p>
            <a:pPr algn="ctr"/>
            <a:r>
              <a:rPr lang="sv-SE" dirty="0"/>
              <a:t>Skattefritt; 1,85</a:t>
            </a:r>
          </a:p>
          <a:p>
            <a:pPr algn="ctr"/>
            <a:r>
              <a:rPr lang="sv-SE" dirty="0"/>
              <a:t>Skattepliktigt; 1,05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Totalsumman räknas fram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5" y="731575"/>
            <a:ext cx="9720000" cy="40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23" y="1102337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4865714" y="3649648"/>
            <a:ext cx="1218195" cy="10788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Om du har ett parkeringskvitto, klicka </a:t>
            </a:r>
            <a:r>
              <a:rPr lang="sv-SE" sz="2000" dirty="0" smtClean="0"/>
              <a:t>på fliken Utlägg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5" y="731575"/>
            <a:ext cx="9720000" cy="40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23" y="1102337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2459868" y="1121902"/>
            <a:ext cx="504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48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ubrik 1"/>
          <p:cNvSpPr>
            <a:spLocks noGrp="1"/>
          </p:cNvSpPr>
          <p:nvPr>
            <p:ph type="ctrTitle"/>
          </p:nvPr>
        </p:nvSpPr>
        <p:spPr>
          <a:xfrm>
            <a:off x="1422400" y="-28787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v-SE" sz="2000" dirty="0" smtClean="0"/>
              <a:t>Logga in i Heroma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2078" r="1832" b="1952"/>
          <a:stretch/>
        </p:blipFill>
        <p:spPr bwMode="auto">
          <a:xfrm>
            <a:off x="1348974" y="1068309"/>
            <a:ext cx="3440317" cy="39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Kostnadsslag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28" y="739394"/>
            <a:ext cx="9720000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2987909" y="111478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3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2708749" y="1837062"/>
            <a:ext cx="2844000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in Belopp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89636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34" y="739394"/>
            <a:ext cx="9720000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2969803" y="111636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"/>
          <a:stretch/>
        </p:blipFill>
        <p:spPr bwMode="auto">
          <a:xfrm>
            <a:off x="1394377" y="1330615"/>
            <a:ext cx="9560315" cy="314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6877428" y="1819778"/>
            <a:ext cx="720000" cy="24649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81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/>
              <a:t>Klicka på bifogasymbolen som finns under Kvitto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78381" y="739394"/>
            <a:ext cx="9648740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06015" y="111636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/>
          <a:stretch/>
        </p:blipFill>
        <p:spPr bwMode="auto">
          <a:xfrm>
            <a:off x="1403430" y="1330615"/>
            <a:ext cx="9515048" cy="314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3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9323240" y="1812226"/>
            <a:ext cx="588397" cy="24649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34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/>
              <a:t>Markera kvittot som du sparat ner på din dator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80454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87434" y="739394"/>
            <a:ext cx="9648739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15068" y="1105727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"/>
          <a:stretch/>
        </p:blipFill>
        <p:spPr bwMode="auto">
          <a:xfrm>
            <a:off x="1385324" y="1330615"/>
            <a:ext cx="9551262" cy="314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22" y="1569700"/>
            <a:ext cx="6276849" cy="31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3767950" y="3050164"/>
            <a:ext cx="4525023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3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Öppna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80454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87434" y="739394"/>
            <a:ext cx="9648739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15068" y="1105727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"/>
          <a:stretch/>
        </p:blipFill>
        <p:spPr bwMode="auto">
          <a:xfrm>
            <a:off x="1385324" y="1330615"/>
            <a:ext cx="9551262" cy="314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22" y="1569700"/>
            <a:ext cx="6276849" cy="31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6637899" y="4376182"/>
            <a:ext cx="756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3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4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Kvittot är nu bifogat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 bwMode="auto">
          <a:xfrm>
            <a:off x="1378381" y="739394"/>
            <a:ext cx="9639686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24121" y="111478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"/>
          <a:stretch/>
        </p:blipFill>
        <p:spPr bwMode="auto">
          <a:xfrm>
            <a:off x="1442029" y="1355961"/>
            <a:ext cx="9458343" cy="30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ktangel 19"/>
          <p:cNvSpPr/>
          <p:nvPr/>
        </p:nvSpPr>
        <p:spPr>
          <a:xfrm>
            <a:off x="9415584" y="1814997"/>
            <a:ext cx="633694" cy="29449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31" y="813757"/>
            <a:ext cx="324000" cy="2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3439984" y="821339"/>
            <a:ext cx="316847" cy="29449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Kontrollera momsen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69328" y="739394"/>
            <a:ext cx="9648739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06015" y="111478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"/>
          <a:stretch/>
        </p:blipFill>
        <p:spPr bwMode="auto">
          <a:xfrm>
            <a:off x="1423923" y="1355961"/>
            <a:ext cx="9404022" cy="30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347330" y="1814997"/>
            <a:ext cx="720000" cy="29449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5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Resultatet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78381" y="739394"/>
            <a:ext cx="9648740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24121" y="111478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 bwMode="auto">
          <a:xfrm>
            <a:off x="1442029" y="1355961"/>
            <a:ext cx="9413076" cy="30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1482884" y="3004281"/>
            <a:ext cx="1903092" cy="10592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35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Totalsumman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78381" y="739394"/>
            <a:ext cx="9648740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24121" y="111478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 bwMode="auto">
          <a:xfrm>
            <a:off x="1442029" y="1355961"/>
            <a:ext cx="9413076" cy="30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3476045" y="3005782"/>
            <a:ext cx="1231737" cy="105926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fliken Sammanställning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"/>
          <a:stretch/>
        </p:blipFill>
        <p:spPr bwMode="auto">
          <a:xfrm>
            <a:off x="1378381" y="739394"/>
            <a:ext cx="9648740" cy="34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3024121" y="1114780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 bwMode="auto">
          <a:xfrm>
            <a:off x="1442029" y="1355961"/>
            <a:ext cx="9413076" cy="30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2987909" y="1132918"/>
            <a:ext cx="1008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05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1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000" dirty="0" smtClean="0"/>
              <a:t>Klicka på Resor &amp; Utlägg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cxnSp>
        <p:nvCxnSpPr>
          <p:cNvPr id="8" name="Rak 7"/>
          <p:cNvCxnSpPr/>
          <p:nvPr/>
        </p:nvCxnSpPr>
        <p:spPr>
          <a:xfrm flipV="1">
            <a:off x="3957783" y="2038929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17" y="782812"/>
            <a:ext cx="9720000" cy="44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1419870" y="2910628"/>
            <a:ext cx="2160000" cy="46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Resor &amp; Utlägg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4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Ändamål/beskrivning är obligatoriskt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6" y="739030"/>
            <a:ext cx="9720000" cy="3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81" y="2176946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0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62699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Ange ändamål/beskrivning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6" y="739030"/>
            <a:ext cx="9720000" cy="3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81" y="2176946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0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62699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7739"/>
          <a:stretch/>
        </p:blipFill>
        <p:spPr bwMode="auto">
          <a:xfrm>
            <a:off x="1369343" y="1361143"/>
            <a:ext cx="9712759" cy="33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29" y="2195052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2824955" y="1105727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Kontrollera ärendet innan du sparar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6" y="739030"/>
            <a:ext cx="9720000" cy="3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81" y="2176946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0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62699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7739"/>
          <a:stretch/>
        </p:blipFill>
        <p:spPr bwMode="auto">
          <a:xfrm>
            <a:off x="1369343" y="1361143"/>
            <a:ext cx="9712759" cy="33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29" y="2195052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kbent triangel 14"/>
          <p:cNvSpPr/>
          <p:nvPr/>
        </p:nvSpPr>
        <p:spPr>
          <a:xfrm>
            <a:off x="3281908" y="1054846"/>
            <a:ext cx="5002013" cy="3733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OBS</a:t>
            </a:r>
            <a:r>
              <a:rPr lang="sv-SE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sv-SE" b="1" dirty="0">
              <a:solidFill>
                <a:schemeClr val="tx1"/>
              </a:solidFill>
            </a:endParaRPr>
          </a:p>
          <a:p>
            <a:pPr algn="ctr"/>
            <a:r>
              <a:rPr lang="sv-SE" b="1" smtClean="0">
                <a:solidFill>
                  <a:schemeClr val="tx1"/>
                </a:solidFill>
              </a:rPr>
              <a:t>En </a:t>
            </a:r>
            <a:r>
              <a:rPr lang="sv-SE" b="1" dirty="0">
                <a:solidFill>
                  <a:schemeClr val="tx1"/>
                </a:solidFill>
              </a:rPr>
              <a:t>sparad Reseräkning genererar ett verifikationsid och går ej att ta bort ur systemet.</a:t>
            </a:r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2815902" y="1105727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Spara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6" y="739030"/>
            <a:ext cx="9720000" cy="3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81" y="2176946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0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62699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7739"/>
          <a:stretch/>
        </p:blipFill>
        <p:spPr bwMode="auto">
          <a:xfrm>
            <a:off x="1369343" y="1361143"/>
            <a:ext cx="9712759" cy="33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29" y="2195052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ktangel 15"/>
          <p:cNvSpPr/>
          <p:nvPr/>
        </p:nvSpPr>
        <p:spPr>
          <a:xfrm>
            <a:off x="1654264" y="5362202"/>
            <a:ext cx="1116000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2824955" y="1105727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Skicka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6" y="739030"/>
            <a:ext cx="9720000" cy="3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81" y="2176946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0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62699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 b="7739"/>
          <a:stretch/>
        </p:blipFill>
        <p:spPr bwMode="auto">
          <a:xfrm>
            <a:off x="1369343" y="1361143"/>
            <a:ext cx="9712759" cy="33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29" y="2195052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/>
        </p:blipFill>
        <p:spPr bwMode="auto">
          <a:xfrm>
            <a:off x="2815902" y="1105727"/>
            <a:ext cx="208064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15" y="2288233"/>
            <a:ext cx="32670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5951152" y="3432011"/>
            <a:ext cx="756000" cy="250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9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477794BB-B7BF-4DF2-A3D3-8F5A16345A37}" type="datetime1">
              <a:rPr lang="sv-SE" smtClean="0"/>
              <a:t>2021-10-05</a:t>
            </a:fld>
            <a:endParaRPr lang="sv-SE" dirty="0"/>
          </a:p>
        </p:txBody>
      </p:sp>
      <p:sp>
        <p:nvSpPr>
          <p:cNvPr id="2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/>
              <a:t>Ä</a:t>
            </a:r>
            <a:r>
              <a:rPr lang="sv-SE" sz="2000" dirty="0" smtClean="0"/>
              <a:t>rendet har nu fått ett Verifikationsid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56" y="729977"/>
            <a:ext cx="9720000" cy="3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76" y="1102403"/>
            <a:ext cx="2772000" cy="26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6"/>
          <a:stretch/>
        </p:blipFill>
        <p:spPr bwMode="auto">
          <a:xfrm>
            <a:off x="1372177" y="1330862"/>
            <a:ext cx="9720000" cy="344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 flipV="1">
            <a:off x="4342217" y="2506422"/>
            <a:ext cx="1333817" cy="131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80" y="2167893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0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Vänster 16"/>
          <p:cNvSpPr/>
          <p:nvPr/>
        </p:nvSpPr>
        <p:spPr>
          <a:xfrm>
            <a:off x="5812324" y="916871"/>
            <a:ext cx="5278831" cy="3302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</a:t>
            </a:r>
            <a:r>
              <a:rPr lang="sv-SE" dirty="0" smtClean="0"/>
              <a:t>erifikationsid skrivs på det fysiska kvittot.</a:t>
            </a:r>
          </a:p>
          <a:p>
            <a:pPr algn="ctr"/>
            <a:r>
              <a:rPr lang="sv-SE" dirty="0" smtClean="0"/>
              <a:t> </a:t>
            </a:r>
          </a:p>
          <a:p>
            <a:pPr algn="ctr"/>
            <a:r>
              <a:rPr lang="sv-SE" dirty="0" smtClean="0"/>
              <a:t>Kvittot sparas i en arkivlåda som finns på din enhet hos din chef/assistent/reception.</a:t>
            </a:r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3" b="10521"/>
          <a:stretch/>
        </p:blipFill>
        <p:spPr bwMode="auto">
          <a:xfrm>
            <a:off x="2958676" y="769500"/>
            <a:ext cx="155915" cy="2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02" y="4992985"/>
            <a:ext cx="972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ktangel 14"/>
          <p:cNvSpPr/>
          <p:nvPr/>
        </p:nvSpPr>
        <p:spPr>
          <a:xfrm>
            <a:off x="2682591" y="849992"/>
            <a:ext cx="432000" cy="2092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2868146" y="7948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>
                <a:solidFill>
                  <a:schemeClr val="bg1"/>
                </a:solidFill>
              </a:rPr>
              <a:t>8</a:t>
            </a:r>
            <a:endParaRPr lang="sv-S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000" dirty="0" smtClean="0"/>
              <a:t>Klicka på Registrera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cxnSp>
        <p:nvCxnSpPr>
          <p:cNvPr id="8" name="Rak 7"/>
          <p:cNvCxnSpPr/>
          <p:nvPr/>
        </p:nvCxnSpPr>
        <p:spPr>
          <a:xfrm flipV="1">
            <a:off x="3957783" y="2038929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17" y="782812"/>
            <a:ext cx="9720000" cy="44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1419870" y="2910628"/>
            <a:ext cx="2160000" cy="46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0" y="783284"/>
            <a:ext cx="9720000" cy="44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432298" y="3369890"/>
            <a:ext cx="2124000" cy="245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Registrera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3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 bwMode="auto">
          <a:xfrm>
            <a:off x="1385378" y="809625"/>
            <a:ext cx="9720262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k 7"/>
          <p:cNvCxnSpPr/>
          <p:nvPr/>
        </p:nvCxnSpPr>
        <p:spPr>
          <a:xfrm flipV="1">
            <a:off x="4156949" y="2156618"/>
            <a:ext cx="3049609" cy="27710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4238425" y="3828942"/>
            <a:ext cx="3493233" cy="397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Kilometerersättning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98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11694"/>
          <a:stretch/>
        </p:blipFill>
        <p:spPr bwMode="auto">
          <a:xfrm>
            <a:off x="1377023" y="735605"/>
            <a:ext cx="9650098" cy="33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5"/>
          <a:stretch/>
        </p:blipFill>
        <p:spPr bwMode="auto">
          <a:xfrm>
            <a:off x="1380454" y="1350451"/>
            <a:ext cx="9528972" cy="3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datum i kalendern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9071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11694"/>
          <a:stretch/>
        </p:blipFill>
        <p:spPr bwMode="auto">
          <a:xfrm>
            <a:off x="1377023" y="735605"/>
            <a:ext cx="9650098" cy="33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/>
        </p:blipFill>
        <p:spPr bwMode="auto">
          <a:xfrm>
            <a:off x="1380454" y="1350451"/>
            <a:ext cx="9646667" cy="3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Transportsätt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/>
          <a:stretch/>
        </p:blipFill>
        <p:spPr bwMode="auto">
          <a:xfrm>
            <a:off x="1377023" y="744657"/>
            <a:ext cx="9650098" cy="38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23388" r="77035" b="55293"/>
          <a:stretch/>
        </p:blipFill>
        <p:spPr bwMode="auto">
          <a:xfrm>
            <a:off x="2435360" y="2372044"/>
            <a:ext cx="1195057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10812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2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/>
        </p:blipFill>
        <p:spPr bwMode="auto">
          <a:xfrm>
            <a:off x="1380454" y="1350451"/>
            <a:ext cx="9637613" cy="3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avreseort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23388" r="77035" b="55293"/>
          <a:stretch/>
        </p:blipFill>
        <p:spPr bwMode="auto">
          <a:xfrm>
            <a:off x="2435360" y="2372044"/>
            <a:ext cx="1195057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"/>
          <a:stretch/>
        </p:blipFill>
        <p:spPr bwMode="auto">
          <a:xfrm>
            <a:off x="1377206" y="744657"/>
            <a:ext cx="9649914" cy="38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5902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3" y="1648332"/>
            <a:ext cx="7452000" cy="17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3698161" y="2319472"/>
            <a:ext cx="1054888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10812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4" y="5018218"/>
            <a:ext cx="9720000" cy="4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ktangel 29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4294967295"/>
          </p:nvPr>
        </p:nvSpPr>
        <p:spPr>
          <a:xfrm>
            <a:off x="0" y="6348413"/>
            <a:ext cx="1189038" cy="217487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4294967295"/>
          </p:nvPr>
        </p:nvSpPr>
        <p:spPr>
          <a:xfrm>
            <a:off x="0" y="6348413"/>
            <a:ext cx="612775" cy="217487"/>
          </a:xfrm>
          <a:prstGeom prst="rect">
            <a:avLst/>
          </a:prstGeom>
        </p:spPr>
        <p:txBody>
          <a:bodyPr/>
          <a:lstStyle/>
          <a:p>
            <a:fld id="{FCB99000-9AAB-4F8C-B7A8-4ED80E7B0BA6}" type="datetime1">
              <a:rPr lang="sv-SE" smtClean="0"/>
              <a:t>2021-10-05</a:t>
            </a:fld>
            <a:endParaRPr lang="sv-SE" dirty="0"/>
          </a:p>
        </p:txBody>
      </p:sp>
      <p:cxnSp>
        <p:nvCxnSpPr>
          <p:cNvPr id="8" name="Rak 7"/>
          <p:cNvCxnSpPr/>
          <p:nvPr/>
        </p:nvCxnSpPr>
        <p:spPr>
          <a:xfrm flipV="1">
            <a:off x="3602182" y="2623127"/>
            <a:ext cx="2475345" cy="27709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21" y="1802684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6807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"/>
          <a:stretch/>
        </p:blipFill>
        <p:spPr bwMode="auto">
          <a:xfrm>
            <a:off x="1380454" y="1350451"/>
            <a:ext cx="9420330" cy="30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ankomstort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7" y="877128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23388" r="77035" b="55293"/>
          <a:stretch/>
        </p:blipFill>
        <p:spPr bwMode="auto">
          <a:xfrm>
            <a:off x="2435360" y="2372044"/>
            <a:ext cx="1195057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0916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3" y="1648332"/>
            <a:ext cx="7452000" cy="17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3698161" y="2319472"/>
            <a:ext cx="1054888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/>
          <a:stretch/>
        </p:blipFill>
        <p:spPr bwMode="auto">
          <a:xfrm>
            <a:off x="1377206" y="735604"/>
            <a:ext cx="9714195" cy="38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99" y="849969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63" y="1657385"/>
            <a:ext cx="7452000" cy="17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26" y="2351644"/>
            <a:ext cx="576000" cy="1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ktangel 24"/>
          <p:cNvSpPr/>
          <p:nvPr/>
        </p:nvSpPr>
        <p:spPr>
          <a:xfrm>
            <a:off x="4790572" y="2352682"/>
            <a:ext cx="931198" cy="19034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7" y="1099071"/>
            <a:ext cx="215079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4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300</Words>
  <Application>Microsoft Office PowerPoint</Application>
  <PresentationFormat>Anpassad</PresentationFormat>
  <Paragraphs>109</Paragraphs>
  <Slides>36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2" baseType="lpstr">
      <vt:lpstr>Arial</vt:lpstr>
      <vt:lpstr>Calibri</vt:lpstr>
      <vt:lpstr>Playfair Display Black</vt:lpstr>
      <vt:lpstr>FreightSans Pro Light</vt:lpstr>
      <vt:lpstr>FreightSans Pro Medium</vt:lpstr>
      <vt:lpstr>Office-tema</vt:lpstr>
      <vt:lpstr>Kilometerersättning</vt:lpstr>
      <vt:lpstr>Logga in i Heroma </vt:lpstr>
      <vt:lpstr>Klicka på Resor &amp; Utlägg </vt:lpstr>
      <vt:lpstr>Klicka på Registrera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Fjellström (Telge)</dc:creator>
  <cp:lastModifiedBy>Mia Tuhkasaari</cp:lastModifiedBy>
  <cp:revision>126</cp:revision>
  <cp:lastPrinted>2020-10-13T12:24:30Z</cp:lastPrinted>
  <dcterms:created xsi:type="dcterms:W3CDTF">2020-09-21T09:23:02Z</dcterms:created>
  <dcterms:modified xsi:type="dcterms:W3CDTF">2021-10-05T11:32:14Z</dcterms:modified>
</cp:coreProperties>
</file>